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1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F7DE-FE39-4BB9-9DFC-881A449D8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B715-AFA8-4070-AAEA-CBF9983E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643050"/>
            <a:ext cx="6286544" cy="3000395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70C0"/>
                </a:solidFill>
              </a:rPr>
              <a:t>Консультация для родителей «Чем занять ребенка на зимних каникулах»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9"/>
            <a:ext cx="8229600" cy="2428891"/>
          </a:xfrm>
        </p:spPr>
        <p:txBody>
          <a:bodyPr/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«Новогодние праздники — это сказочное время не только для детей, но и для их родителей. Ведь это отличная возможность вспомнить свое детство, повеселиться от души, а еще сблизиться с детьми и стать для них настоящими друзьями.»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324377752_81058263_large_07c697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71744"/>
            <a:ext cx="5429248" cy="4068317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Сходите с ребенком на новогоднюю елку.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429288" cy="50435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Даже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если вы уже побывали на утреннике в детском саду— не беда! Вы всегда можете сходить с ребенком на новогоднюю елку в парк или в любое заведение, которое проводит праздничные программы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. Поверьте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, такое мероприятие доставит всем массу удовольствия! Детские глаза будут сиять от радости, а родители, как в 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детстве,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с удовольствием будут водить хороводы и кричать: «Елочка, зажгись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!»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2977_376c4885d529541b543dcee5018532e4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7797">
            <a:off x="5114991" y="1705296"/>
            <a:ext cx="3710339" cy="3952551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Все на прогулку!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современном мире родителям редко доводится активно проводить время на улице с детьми. Поэтому отложите все дела и повеселитесь от души всей семьей. Можно отправиться с санками на горку или поиграть в снежки, весело побарахтаться в снегу , вспомнить все , во что раньше было сыграно ,например известная игра «Царь- Горы».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Царь го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945735"/>
            <a:ext cx="4286280" cy="2643206"/>
          </a:xfrm>
          <a:prstGeom prst="star7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Заняться спортом.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21507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Например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покататься на коньках ? Что же останавливает ? Тогда отправляйтесь на крытый каток , здесь можно взять коньки на прокат. Кстати кататься на коньках не только полезно для здоровья, но и для развития интеллекта. Кроме того при катании на коньках необходимо сохранять равновесие, активно развивается вестибулярный аппарат. Если ребенок неуверенно стоит на коньках, зимние каникулы — прекрасное время, чтобы научить его кататься.</a:t>
            </a:r>
          </a:p>
        </p:txBody>
      </p:sp>
      <p:pic>
        <p:nvPicPr>
          <p:cNvPr id="5" name="Рисунок 4" descr="Public-ska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48" y="2000240"/>
            <a:ext cx="4505573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Фотосессия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на природе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8158162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Возьмите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собой на прогулку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фотоаппарат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устройте зимнюю семейную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фотосессию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В перерыве между съемкой можно организовать пикник: подготовьте чай в термосе, возьмите с собой бутерброды, сладости. У детей останутся незабываемые впечатления!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000-dn-d9c154883cab8e897efaa11c4599c8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066234"/>
            <a:ext cx="5691206" cy="3791766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Приготовьте что-нибудь вкусненькое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обожают готовить! Кулинарным мастер-классам, на которые в будни у взрослых не хватает времени, можно посвятить все каникулы. 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спеките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вместе печенье, слепите из теста или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фигурки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животных, героев мультфильмов, придумайте новый рецепт салата, дайте ему оригинальное название.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86974635_em6sfm4cv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2540000" cy="2326640"/>
          </a:xfrm>
          <a:prstGeom prst="rect">
            <a:avLst/>
          </a:prstGeom>
        </p:spPr>
      </p:pic>
      <p:pic>
        <p:nvPicPr>
          <p:cNvPr id="5" name="Рисунок 4" descr="eaf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000504"/>
            <a:ext cx="2140596" cy="2658620"/>
          </a:xfrm>
          <a:prstGeom prst="rect">
            <a:avLst/>
          </a:prstGeom>
        </p:spPr>
      </p:pic>
      <p:pic>
        <p:nvPicPr>
          <p:cNvPr id="6" name="Рисунок 5" descr="ukracsenie-blyud-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071942"/>
            <a:ext cx="3357554" cy="250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Домашние посиделки с пользой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472518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уделить детям время, то они будут счастливы и дома. Например, можно своими руками сделать елочные игрушки, гирлянды, флажки, снежинки и прочие праздничные украшения для дома. Можно сделать подарки и открытки для друзей и родственников своими руками.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g-master-k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786190"/>
            <a:ext cx="4214810" cy="2809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26893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Итак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во время новогодних праздников можно и нужно отвлечься от работы и  полностью посвятить себя семье. Не стесняйтесь впадать в детство и веселиться вместе с вашими малышами, искренне радоваться и удивляться подаркам и новым событиям. Только так вы сможете завоевать их доверие и стать настоящими друзьями!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Консультация для родителей «Чем занять ребенка на зимних каникулах» </vt:lpstr>
      <vt:lpstr>Слайд 2</vt:lpstr>
      <vt:lpstr>Сходите с ребенком на новогоднюю елку. </vt:lpstr>
      <vt:lpstr>Все на прогулку! </vt:lpstr>
      <vt:lpstr>Заняться спортом.</vt:lpstr>
      <vt:lpstr>Фотосессия на природе </vt:lpstr>
      <vt:lpstr>Приготовьте что-нибудь вкусненькое</vt:lpstr>
      <vt:lpstr>Домашние посиделки с пользой 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«Чем занять ребенка на зимних каникулах»</dc:title>
  <dc:creator>Andrey</dc:creator>
  <cp:lastModifiedBy>Andrey</cp:lastModifiedBy>
  <cp:revision>10</cp:revision>
  <dcterms:created xsi:type="dcterms:W3CDTF">2016-11-16T18:45:07Z</dcterms:created>
  <dcterms:modified xsi:type="dcterms:W3CDTF">2016-11-16T20:26:41Z</dcterms:modified>
</cp:coreProperties>
</file>