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092" y="980728"/>
            <a:ext cx="7543800" cy="2152650"/>
          </a:xfrm>
        </p:spPr>
        <p:txBody>
          <a:bodyPr/>
          <a:lstStyle/>
          <a:p>
            <a:r>
              <a:rPr lang="ru-RU" dirty="0" smtClean="0"/>
              <a:t>История Новодонецкой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645024"/>
            <a:ext cx="61722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192688" cy="347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412776"/>
            <a:ext cx="5529808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err="1" smtClean="0"/>
              <a:t>Дистель</a:t>
            </a:r>
            <a:r>
              <a:rPr lang="ru-RU" dirty="0" smtClean="0"/>
              <a:t> Лидия Николаевна- была первым директором новой Новодонецкой школы с 1979 по 2001 год. Она активно участвовала в запуске новой школы. Оказывала посильную помощь строителям, завозила оборудование.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242665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40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812863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Менялись времена менялся и учительский коллектив. На смену учителям выбывшим или ушедшим на пенсию прибывали новые. Следует отдать должное учителям старой закалки </a:t>
            </a:r>
            <a:r>
              <a:rPr lang="ru-RU" sz="2100" dirty="0" err="1"/>
              <a:t>Мусевич</a:t>
            </a:r>
            <a:r>
              <a:rPr lang="ru-RU" sz="2100" dirty="0"/>
              <a:t> В.П., Бондаренко Р.Ф. и </a:t>
            </a:r>
            <a:r>
              <a:rPr lang="ru-RU" sz="2100" dirty="0" err="1"/>
              <a:t>Решевской</a:t>
            </a:r>
            <a:r>
              <a:rPr lang="ru-RU" sz="2100" dirty="0"/>
              <a:t> М.М., которые плодотворно проработали в Новодонецкой школе по 35 лет и имеют многочисленные грамоты и благодарности за свой труд. </a:t>
            </a:r>
            <a:r>
              <a:rPr lang="ru-RU" sz="2100" dirty="0" err="1"/>
              <a:t>Мусевич</a:t>
            </a:r>
            <a:r>
              <a:rPr lang="ru-RU" sz="2100" dirty="0"/>
              <a:t> В.П. была «Отличником народного просвещения КССР». Мишина М.Б. проработала  в данной школе 41 год, была заместителем директора по учебно-воспитательной работе. Наряду с другими наградами имеет «Почетную грамоту Министерства просвещения СССР». Все эти учителя получили звание «Ветеран труда».</a:t>
            </a:r>
          </a:p>
          <a:p>
            <a:r>
              <a:rPr lang="ru-RU" sz="2100" dirty="0"/>
              <a:t>Учителя 80-90 годов в основном местные, окончившие Новодонецкую школу, затем педучилище или ВУЗ. Перенявшие от старшего поколения эстафету - добросовестно трудиться на ниве просвещения, вооружая учащихся твердыми знаниями и умениями, воспитывая достойных граждан своей страны: </a:t>
            </a:r>
            <a:r>
              <a:rPr lang="ru-RU" sz="2100" dirty="0" err="1"/>
              <a:t>Госина</a:t>
            </a:r>
            <a:r>
              <a:rPr lang="ru-RU" sz="2100" dirty="0"/>
              <a:t> Людмила Александровна (учитель математики имеет звание «Учитель-методист»), Козина Тамара Борисовна (учитель математики), </a:t>
            </a:r>
            <a:r>
              <a:rPr lang="ru-RU" sz="2100" dirty="0" err="1"/>
              <a:t>Варкентин</a:t>
            </a:r>
            <a:r>
              <a:rPr lang="ru-RU" sz="2100" dirty="0"/>
              <a:t> Татьяна Николаевна (учитель начальных классов). </a:t>
            </a:r>
            <a:r>
              <a:rPr lang="ru-RU" sz="2100" dirty="0" smtClean="0"/>
              <a:t>Все </a:t>
            </a:r>
            <a:r>
              <a:rPr lang="ru-RU" sz="2100" dirty="0"/>
              <a:t>эти учителя также уже находятся на заслуженном отдыхе и являются ветеранами педагогического труда. </a:t>
            </a:r>
          </a:p>
        </p:txBody>
      </p:sp>
    </p:spTree>
    <p:extLst>
      <p:ext uri="{BB962C8B-B14F-4D97-AF65-F5344CB8AC3E}">
        <p14:creationId xmlns:p14="http://schemas.microsoft.com/office/powerpoint/2010/main" val="3172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1484784"/>
            <a:ext cx="54578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err="1" smtClean="0">
                <a:effectLst/>
              </a:rPr>
              <a:t>Варкентин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Татьяна Николаевна  была директором школы с 2001 по 2007 год. </a:t>
            </a:r>
            <a:r>
              <a:rPr lang="ru-RU" dirty="0" smtClean="0">
                <a:effectLst/>
              </a:rPr>
              <a:t>Кроме образовательного процесса очень много времени посвятила поднятию школы после застойных времен. Был запущен второй этаж, налажено отопление, сделан ремонт.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624"/>
            <a:ext cx="2257958" cy="30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90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260649"/>
            <a:ext cx="5040560" cy="612067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Продолжают работать в школе учителя - бывшие выпускники школы: </a:t>
            </a:r>
            <a:r>
              <a:rPr lang="ru-RU" dirty="0" err="1">
                <a:effectLst/>
              </a:rPr>
              <a:t>Рыльцева</a:t>
            </a:r>
            <a:r>
              <a:rPr lang="ru-RU" dirty="0">
                <a:effectLst/>
              </a:rPr>
              <a:t> Ольга Николаевна, Баранова Лариса Николаевна, </a:t>
            </a:r>
            <a:r>
              <a:rPr lang="ru-RU" dirty="0" err="1">
                <a:effectLst/>
              </a:rPr>
              <a:t>Пилевина</a:t>
            </a:r>
            <a:r>
              <a:rPr lang="ru-RU" dirty="0">
                <a:effectLst/>
              </a:rPr>
              <a:t> Ирина </a:t>
            </a:r>
            <a:r>
              <a:rPr lang="ru-RU" dirty="0" err="1">
                <a:effectLst/>
              </a:rPr>
              <a:t>Эмильяновна</a:t>
            </a:r>
            <a:r>
              <a:rPr lang="ru-RU" dirty="0">
                <a:effectLst/>
              </a:rPr>
              <a:t>, Федоренко Вера Анатольевна, Баранова Наталья Викторовна</a:t>
            </a:r>
            <a:r>
              <a:rPr lang="ru-RU" dirty="0" smtClean="0">
                <a:effectLst/>
              </a:rPr>
              <a:t>.. </a:t>
            </a:r>
            <a:r>
              <a:rPr lang="ru-RU" dirty="0">
                <a:effectLst/>
              </a:rPr>
              <a:t>Появились и новые приезжие учителя: Дьяченко Раиса Николаевна, </a:t>
            </a:r>
            <a:r>
              <a:rPr lang="ru-RU" dirty="0" err="1">
                <a:effectLst/>
              </a:rPr>
              <a:t>Закарян</a:t>
            </a:r>
            <a:r>
              <a:rPr lang="ru-RU" dirty="0">
                <a:effectLst/>
              </a:rPr>
              <a:t> Оксана Владимировна и Гаврилова Олеся Владимировна. С 2007 года в школе появилась Нагорная Светлана Степановна и Уткина Марина Викторовна, также бывшие ученицы нашей школы.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XTreme.ws\AppData\Local\Microsoft\Windows\INetCache\Content.Word\20180413_1049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6488" r="7270"/>
          <a:stretch/>
        </p:blipFill>
        <p:spPr bwMode="auto">
          <a:xfrm>
            <a:off x="251520" y="260649"/>
            <a:ext cx="3384376" cy="2232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499331"/>
            <a:ext cx="306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Коллектив Новодонецкой </a:t>
            </a:r>
          </a:p>
          <a:p>
            <a:r>
              <a:rPr lang="ru-RU" dirty="0" smtClean="0"/>
              <a:t>школы 2000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73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1412776"/>
            <a:ext cx="5241776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Баранова Наталья Викторовна была директором школы с 2007 по 2013 год</a:t>
            </a:r>
            <a:r>
              <a:rPr lang="ru-RU" dirty="0" smtClean="0">
                <a:effectLst/>
              </a:rPr>
              <a:t>. За этот период в школе появились новые объекты: открыт кабинет самопознания, запущен в работу мини центр «Светлячок» на 15 мест.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XTreme.ws\AppData\Local\Microsoft\Windows\INetCache\Content.Word\IMG_20180416_110724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21719" r="19999" b="25781"/>
          <a:stretch/>
        </p:blipFill>
        <p:spPr bwMode="auto">
          <a:xfrm>
            <a:off x="323528" y="332656"/>
            <a:ext cx="257175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99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858"/>
            <a:ext cx="7834064" cy="493082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effectLst/>
              </a:rPr>
              <a:t>Школа, прежде и теперь – разные учреждения по сути и духу. Перестройка круто изменила все. Развалился совхоз </a:t>
            </a:r>
            <a:r>
              <a:rPr lang="ru-RU" dirty="0" err="1">
                <a:effectLst/>
              </a:rPr>
              <a:t>Журавлевский</a:t>
            </a:r>
            <a:r>
              <a:rPr lang="ru-RU" dirty="0">
                <a:effectLst/>
              </a:rPr>
              <a:t>, и пришло в упадок село </a:t>
            </a:r>
            <a:r>
              <a:rPr lang="ru-RU" dirty="0" err="1">
                <a:effectLst/>
              </a:rPr>
              <a:t>Новодонецкое</a:t>
            </a:r>
            <a:r>
              <a:rPr lang="ru-RU" dirty="0">
                <a:effectLst/>
              </a:rPr>
              <a:t>, сильно пострадала школа. В 90е годы ХХ и в начале </a:t>
            </a:r>
            <a:r>
              <a:rPr lang="en-US" dirty="0">
                <a:effectLst/>
              </a:rPr>
              <a:t>XIX </a:t>
            </a:r>
            <a:r>
              <a:rPr lang="ru-RU" dirty="0">
                <a:effectLst/>
              </a:rPr>
              <a:t>много людей уехало из села, т.к. не было работы в селе. В результате численность населения сократилась более чем в три раза, соответственно и количество учащихся в школе. По данным переписи 2009 года в селе проживало 437 человек.  Сейчас в школе в среднем обучается около 50 человек. Работает мини центр для малышей, приняты новые программы обучения.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XTreme.ws\AppData\Local\Microsoft\Windows\INetCache\Content.Word\20180416_1415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440163" cy="26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05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685801"/>
            <a:ext cx="4464496" cy="5407495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С 2013 года директором школы работает </a:t>
            </a:r>
            <a:r>
              <a:rPr lang="ru-RU" dirty="0" err="1">
                <a:effectLst/>
              </a:rPr>
              <a:t>Маткенов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Манарбек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Каниевич</a:t>
            </a:r>
            <a:r>
              <a:rPr lang="ru-RU" dirty="0">
                <a:effectLst/>
              </a:rPr>
              <a:t>. В школе сделан хороший ремонт, учащиеся участвуют в различных конкурсах и спортивных состязаниях в районе и области. Идет возрождение школы.</a:t>
            </a:r>
          </a:p>
          <a:p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296"/>
            <a:ext cx="3893975" cy="23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7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Село возникло в 1880 году. Школы сначала не было, грамотные люди обучали детей на дому. Дети разных возрастов учились в одном классе. Затем при церкви открылась церковно-приходская школа.</a:t>
            </a:r>
          </a:p>
          <a:p>
            <a:r>
              <a:rPr lang="ru-RU" sz="2100" dirty="0"/>
              <a:t>В 1905 году в </a:t>
            </a:r>
            <a:r>
              <a:rPr lang="ru-RU" sz="2100" dirty="0" err="1"/>
              <a:t>Новодонецк</a:t>
            </a:r>
            <a:r>
              <a:rPr lang="ru-RU" sz="2100" dirty="0"/>
              <a:t> переселились жители из соседнего села </a:t>
            </a:r>
            <a:r>
              <a:rPr lang="ru-RU" sz="2100" dirty="0" err="1"/>
              <a:t>Воронёжка</a:t>
            </a:r>
            <a:r>
              <a:rPr lang="ru-RU" sz="2100" dirty="0"/>
              <a:t>. Они перетянули в наше село свою деревянную двухкомнатную школу. В ней велось обучение детей 1-4 классов.</a:t>
            </a:r>
          </a:p>
          <a:p>
            <a:r>
              <a:rPr lang="ru-RU" sz="2100" dirty="0"/>
              <a:t>В 1929 году в селе образовался колхоз «Свет», при нем к этим двум комнатам делались пристройки. Одно крыло было кирпичным, другое саманным, их связывал длинный коридор. Так возникло 8 классных комнат, было помещение для школьного оборудования, наглядных пособий, спортзал. Школьная мастерская располагалась в бараке напротив. В тех двух первых деревянных комнатах расположились кабинет директора и учительская. </a:t>
            </a:r>
          </a:p>
          <a:p>
            <a:r>
              <a:rPr lang="ru-RU" sz="2100" dirty="0"/>
              <a:t>Обогревали школу печи – </a:t>
            </a:r>
            <a:r>
              <a:rPr lang="ru-RU" sz="2100" dirty="0" err="1"/>
              <a:t>голланки</a:t>
            </a:r>
            <a:r>
              <a:rPr lang="ru-RU" sz="2100" dirty="0"/>
              <a:t>, которые топились с коридора. Топкой служил овечий кизяк, заготавливаемый самой школой. Уборщицы рано утром затопляли печи, чтобы к приходу детей было тепло. В школе всегда было чисто и уютно. Школьники брали с собой в школу завтраки, позже правление колхоза организовало горячее 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12122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4" y="148811"/>
            <a:ext cx="8380868" cy="637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229199"/>
            <a:ext cx="379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Здание старой школы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095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Освещались классы керосиновыми лампами со стекло, эти лампы устанавливались на полочках высоко прибитых по углам. Лишь в 1957 колхоз купил небольшую электростанцию, и в классах загорелась «лампочка Ильича».</a:t>
            </a:r>
          </a:p>
          <a:p>
            <a:r>
              <a:rPr lang="ru-RU" sz="2000" dirty="0"/>
              <a:t>Семьи в то время были большие, наполняемость классов хорошая. Ученики ходили в школу в ветхих пальтишках, в старых латаных валенках с холщовыми сумочками. Не хватало учебников, тетрадей, ручек, перьев, писали на полях газет и книг карандашами. После уроков ходили на прополку полей, вырывали осот и полынь, так что посевы всегда были чистые. Школе выживать особенно тяжело было в голодные годы 1930-1933 и во время войны 1941-1945 годы. На занятиях отсутствовала половина учащихся. Многие девочки и мальчики, окончив 5 классов, шли работать в колхоз. А у некоторых просто не было возможности посещать школу, и они остались неграмотными. Вот тогда и возникли ликбезы. За буквари сели не только дети, но и взрослые люди, и были очень довольны, что научились писать и читать.</a:t>
            </a:r>
          </a:p>
          <a:p>
            <a:r>
              <a:rPr lang="ru-RU" sz="2000" dirty="0"/>
              <a:t>Во время войны дети эвакуированных немцев, ингушей и других национальностей обучались в школе, а их родители работали в колхозе. Как и дети местных жителей, дети переселенцев, окончив школу, приобретали специальность и успешно трудились на благо страны. Были среди них учителя, врачи, инженеры и многие другие специалисты. После войны дела в селе и в школе наладились. </a:t>
            </a:r>
          </a:p>
        </p:txBody>
      </p:sp>
    </p:spTree>
    <p:extLst>
      <p:ext uri="{BB962C8B-B14F-4D97-AF65-F5344CB8AC3E}">
        <p14:creationId xmlns:p14="http://schemas.microsoft.com/office/powerpoint/2010/main" val="42558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332656"/>
            <a:ext cx="6096000" cy="5283968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Долгое время школой заведовал Кривец Петр Ефимович, преподавал историю и географию. Директором школы он был до 1975 года. Петр Ефимович большое внимание уделял не только организации учебного процесса, но и ремонту школы. Порой сам, засучив  рукава, чистил печные трубы, ремонтировал парты и т.д. в то время не все учителя школы имели соответствующее образование.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482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929"/>
            <a:ext cx="3960440" cy="257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861718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Пионерский костер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929"/>
            <a:ext cx="3733729" cy="25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861718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на приусадебном участке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88" y="3231050"/>
            <a:ext cx="4288816" cy="315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5392" y="6340678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немецкого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1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9514" y="116632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Судьбоносной для села и школы явилась целина. Уже в 1954 году прибыли в Новодонецкую школу учителя начальных классов из России: Никитина (</a:t>
            </a:r>
            <a:r>
              <a:rPr lang="ru-RU" sz="2100" dirty="0" err="1"/>
              <a:t>Булучевская</a:t>
            </a:r>
            <a:r>
              <a:rPr lang="ru-RU" sz="2100" dirty="0"/>
              <a:t>) Валентина Григорьевна, Полякова (Ковалевская) Мария Петровна, </a:t>
            </a:r>
            <a:r>
              <a:rPr lang="ru-RU" sz="2100" dirty="0" err="1"/>
              <a:t>Шишанова</a:t>
            </a:r>
            <a:r>
              <a:rPr lang="ru-RU" sz="2100" dirty="0"/>
              <a:t> (Казак) Нина Ивановна-учитель русского языка и литературы. Позднее: Панафидина (</a:t>
            </a:r>
            <a:r>
              <a:rPr lang="ru-RU" sz="2100" dirty="0" err="1"/>
              <a:t>Мусевич</a:t>
            </a:r>
            <a:r>
              <a:rPr lang="ru-RU" sz="2100" dirty="0"/>
              <a:t>) Валентина Павловна-учитель начальных классов, вела немецкий язык, Душейко (Бондаренко) Раиса Федосеевна-преподаватель русского языка. </a:t>
            </a:r>
            <a:r>
              <a:rPr lang="ru-RU" sz="2100" dirty="0" smtClean="0"/>
              <a:t>В </a:t>
            </a:r>
            <a:r>
              <a:rPr lang="ru-RU" sz="2100" dirty="0"/>
              <a:t>1955 году после окончания </a:t>
            </a:r>
            <a:r>
              <a:rPr lang="ru-RU" sz="2100" dirty="0" err="1"/>
              <a:t>Акмолинского</a:t>
            </a:r>
            <a:r>
              <a:rPr lang="ru-RU" sz="2100" dirty="0"/>
              <a:t> педучилища были направлены на работу в Новодонецкую школу </a:t>
            </a:r>
            <a:r>
              <a:rPr lang="ru-RU" sz="2100" dirty="0" err="1"/>
              <a:t>Кисляк</a:t>
            </a:r>
            <a:r>
              <a:rPr lang="ru-RU" sz="2100" dirty="0"/>
              <a:t> (Мишина) Мария Борисовна и Новикова (</a:t>
            </a:r>
            <a:r>
              <a:rPr lang="ru-RU" sz="2100" dirty="0" err="1"/>
              <a:t>Бакалкина</a:t>
            </a:r>
            <a:r>
              <a:rPr lang="ru-RU" sz="2100" dirty="0"/>
              <a:t>) Августина </a:t>
            </a:r>
            <a:r>
              <a:rPr lang="ru-RU" sz="2100" dirty="0" smtClean="0"/>
              <a:t>Николаевна. </a:t>
            </a:r>
            <a:r>
              <a:rPr lang="ru-RU" sz="2100" dirty="0"/>
              <a:t>Журавлева (Мелихова) Антонина Анатольевна вела химию и биологию, была завучем. Островский Геннадий Филиппович - вел математику и физику, а когда его забрали в армию, математику стала преподавать Бондаренко (Моисеева) Клавдия Ивановна. После отъезда ее заменил </a:t>
            </a:r>
            <a:r>
              <a:rPr lang="ru-RU" sz="2100" dirty="0" err="1"/>
              <a:t>Дуккардт</a:t>
            </a:r>
            <a:r>
              <a:rPr lang="ru-RU" sz="2100" dirty="0"/>
              <a:t> Егор Иванович, еще он вел немецкий язык и был завучем. </a:t>
            </a:r>
            <a:r>
              <a:rPr lang="ru-RU" sz="2100" dirty="0" err="1"/>
              <a:t>Дуккардт</a:t>
            </a:r>
            <a:r>
              <a:rPr lang="ru-RU" sz="2100" dirty="0"/>
              <a:t> Владимир Иванович с 1975 года был директором школы вплоть до 1980. Братья были хорошими музыкантами, играли на баяне, что было очень необходимо в школе, для организации художественной самодеятельности.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1060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XTreme.ws\AppData\Local\Microsoft\Windows\INetCache\Content.Word\20180413_1053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672" r="9879" b="2513"/>
          <a:stretch/>
        </p:blipFill>
        <p:spPr bwMode="auto">
          <a:xfrm rot="5400000">
            <a:off x="5011" y="651173"/>
            <a:ext cx="2961640" cy="2180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222288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Кабинет географии</a:t>
            </a:r>
            <a:endParaRPr lang="ru-RU" dirty="0"/>
          </a:p>
        </p:txBody>
      </p:sp>
      <p:pic>
        <p:nvPicPr>
          <p:cNvPr id="6" name="Объект 5" descr="C:\Users\XTreme.ws\AppData\Local\Microsoft\Windows\INetCache\Content.Word\20180413_105450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r="11806"/>
          <a:stretch/>
        </p:blipFill>
        <p:spPr bwMode="auto">
          <a:xfrm>
            <a:off x="6584485" y="970462"/>
            <a:ext cx="2000232" cy="1542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XTreme.ws\AppData\Local\Microsoft\Windows\INetCache\Content.Word\20180413_10483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t="3463" r="6267"/>
          <a:stretch/>
        </p:blipFill>
        <p:spPr bwMode="auto">
          <a:xfrm>
            <a:off x="3347864" y="51213"/>
            <a:ext cx="3257550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6168" y="2175288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Танцевальный кружок</a:t>
            </a:r>
            <a:endParaRPr lang="ru-RU" dirty="0"/>
          </a:p>
        </p:txBody>
      </p:sp>
      <p:pic>
        <p:nvPicPr>
          <p:cNvPr id="9" name="Рисунок 8" descr="C:\Users\XTreme.ws\AppData\Local\Microsoft\Windows\INetCache\Content.Word\20180413_10514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9" t="3663" r="4713"/>
          <a:stretch/>
        </p:blipFill>
        <p:spPr bwMode="auto">
          <a:xfrm rot="5400000">
            <a:off x="331235" y="3723558"/>
            <a:ext cx="2467219" cy="2272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715" y="6065588"/>
            <a:ext cx="325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слете пионерской </a:t>
            </a:r>
          </a:p>
          <a:p>
            <a:r>
              <a:rPr lang="ru-RU" dirty="0" smtClean="0"/>
              <a:t>организации</a:t>
            </a:r>
            <a:endParaRPr lang="ru-RU" dirty="0"/>
          </a:p>
        </p:txBody>
      </p:sp>
      <p:pic>
        <p:nvPicPr>
          <p:cNvPr id="11" name="Рисунок 10" descr="C:\Users\XTreme.ws\AppData\Local\Microsoft\Windows\INetCache\Content.Word\20180413_1047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4085"/>
          <a:stretch/>
        </p:blipFill>
        <p:spPr bwMode="auto">
          <a:xfrm>
            <a:off x="3976168" y="2967981"/>
            <a:ext cx="4628280" cy="3125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6168" y="6085761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Пионерский сбор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3055" y="476672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Вот такой учительский коллектив сложился в целинные годы. Школа добивалась хороших результатов в обучении и воспитании подрастающего поколения, побеждала на смотрах художественной самодеятельности. В 1965 году приехала на работу в школу Береговая (</a:t>
            </a:r>
            <a:r>
              <a:rPr lang="ru-RU" sz="2100" dirty="0" err="1"/>
              <a:t>Дистель</a:t>
            </a:r>
            <a:r>
              <a:rPr lang="ru-RU" sz="2100" dirty="0"/>
              <a:t>) Лидия Николаевна и </a:t>
            </a:r>
            <a:r>
              <a:rPr lang="ru-RU" sz="2100" dirty="0" err="1"/>
              <a:t>Ичевская</a:t>
            </a:r>
            <a:r>
              <a:rPr lang="ru-RU" sz="2100" dirty="0"/>
              <a:t> (</a:t>
            </a:r>
            <a:r>
              <a:rPr lang="ru-RU" sz="2100" dirty="0" err="1"/>
              <a:t>Цапкова</a:t>
            </a:r>
            <a:r>
              <a:rPr lang="ru-RU" sz="2100" dirty="0"/>
              <a:t>) Надежда Семеновна. В 60-70е годы в </a:t>
            </a:r>
            <a:r>
              <a:rPr lang="ru-RU" sz="2100" dirty="0" err="1"/>
              <a:t>Новодонецке</a:t>
            </a:r>
            <a:r>
              <a:rPr lang="ru-RU" sz="2100" dirty="0"/>
              <a:t> проживало около 1200 жителей, из них в школе обучались более 200 человек. Средняя наполняемость классов 16-25 учащихся, занятия проводились в две смены. Работала вечерняя школа, дошкольников тоже было около 200 человек. В 1983 году была построена новая двухэтажная школа. Просторные кабинеты, светлые большие окна, водяное отопление и дневное освещение.29 ноября 1983 года школа начала свою работу, и ее первым директором стала </a:t>
            </a:r>
            <a:r>
              <a:rPr lang="ru-RU" sz="2100" dirty="0" err="1"/>
              <a:t>Дистель</a:t>
            </a:r>
            <a:r>
              <a:rPr lang="ru-RU" sz="2100" dirty="0"/>
              <a:t> Лидия Николаевна и работала им вплоть до 2001 года. В кабинетах новой школы появилась современная мебель, ТСО, наглядности, проигрыватели, магнитофоны, фильмоскопы. Было два киноаппарата, работала столовая. Школа зажила новой жизнью.</a:t>
            </a:r>
          </a:p>
        </p:txBody>
      </p:sp>
    </p:spTree>
    <p:extLst>
      <p:ext uri="{BB962C8B-B14F-4D97-AF65-F5344CB8AC3E}">
        <p14:creationId xmlns:p14="http://schemas.microsoft.com/office/powerpoint/2010/main" val="35006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</TotalTime>
  <Words>1372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История Новодонецкой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Новодонецкой школы</dc:title>
  <dc:creator>XTreme.ws</dc:creator>
  <cp:lastModifiedBy>XTreme.ws</cp:lastModifiedBy>
  <cp:revision>7</cp:revision>
  <dcterms:created xsi:type="dcterms:W3CDTF">2018-04-16T04:08:49Z</dcterms:created>
  <dcterms:modified xsi:type="dcterms:W3CDTF">2018-04-16T09:42:50Z</dcterms:modified>
</cp:coreProperties>
</file>