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1%20&#1082;&#1083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5%20&#1082;&#1083;.pptx" TargetMode="External"/><Relationship Id="rId5" Type="http://schemas.openxmlformats.org/officeDocument/2006/relationships/image" Target="../media/image10.jpeg"/><Relationship Id="rId4" Type="http://schemas.openxmlformats.org/officeDocument/2006/relationships/hyperlink" Target="2%20&#1082;&#1083;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83;&#1077;&#1085;&#1090;&#1099;.pptx" TargetMode="External"/><Relationship Id="rId2" Type="http://schemas.openxmlformats.org/officeDocument/2006/relationships/hyperlink" Target="&#1092;&#1072;&#1086;&#1084;&#1080;&#1088;&#1072;&#1085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90;&#1077;&#1089;&#1090;&#1086;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92;&#1080;&#1079;&#1088;&#1072;.pptx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6632"/>
            <a:ext cx="5501208" cy="21336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Творческий отчет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7406640" cy="1752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КГУ «Новодонецкая основная школа»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010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воспитательной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4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/>
              <a:t>КГУ «Новодонецкая основная школа»</a:t>
            </a:r>
          </a:p>
          <a:p>
            <a:pPr marL="82296" indent="0">
              <a:buNone/>
            </a:pPr>
            <a:r>
              <a:rPr lang="ru-RU" dirty="0" smtClean="0"/>
              <a:t>Основана в </a:t>
            </a:r>
            <a:r>
              <a:rPr lang="ru-RU" dirty="0"/>
              <a:t>с. </a:t>
            </a:r>
            <a:r>
              <a:rPr lang="ru-RU" dirty="0" err="1"/>
              <a:t>Новодонецк</a:t>
            </a:r>
            <a:r>
              <a:rPr lang="ru-RU" dirty="0"/>
              <a:t> </a:t>
            </a:r>
            <a:r>
              <a:rPr lang="ru-RU" dirty="0" smtClean="0"/>
              <a:t>1983 году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2050" name="Picture 2" descr="E:\фотки\Фото благоустройство\20160521_1141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55"/>
          <a:stretch/>
        </p:blipFill>
        <p:spPr bwMode="auto">
          <a:xfrm rot="5400000">
            <a:off x="2644303" y="1612280"/>
            <a:ext cx="414342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844823"/>
            <a:ext cx="2321959" cy="331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2304256" cy="329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" y="1124744"/>
            <a:ext cx="2093462" cy="3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01797" y="609864"/>
            <a:ext cx="2358709" cy="34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Марина\Downloads\Мишина Елизавета Дипло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4" y="4338990"/>
            <a:ext cx="3371412" cy="239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арина\Downloads\Скалевая Алина Дипло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23" y="4359247"/>
            <a:ext cx="3312368" cy="23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42652"/>
            <a:ext cx="3483549" cy="195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Кружковая работа</a:t>
            </a:r>
            <a:endParaRPr lang="ru-RU" dirty="0"/>
          </a:p>
        </p:txBody>
      </p:sp>
      <p:pic>
        <p:nvPicPr>
          <p:cNvPr id="1026" name="Picture 2">
            <a:hlinkClick r:id="rId4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1233"/>
            <a:ext cx="3521092" cy="194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3102148"/>
            <a:ext cx="352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класс кружок «В гостях у книги»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3102148"/>
            <a:ext cx="315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класс «Почитаем-поиграем»</a:t>
            </a:r>
            <a:endParaRPr lang="ru-RU" dirty="0"/>
          </a:p>
        </p:txBody>
      </p:sp>
      <p:pic>
        <p:nvPicPr>
          <p:cNvPr id="1027" name="Picture 3" descr="F:\шахматы\SAM_8745.JP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64" y="3491549"/>
            <a:ext cx="3456384" cy="22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7347" y="5771770"/>
            <a:ext cx="381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класс «Удивительный мир шахмат»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02" y="3558408"/>
            <a:ext cx="3568924" cy="217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4088" y="5733256"/>
            <a:ext cx="252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класс «Родное слово»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7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Творческие работы учителя технологии </a:t>
            </a:r>
            <a:r>
              <a:rPr lang="ru-RU" dirty="0" err="1" smtClean="0"/>
              <a:t>Пилевиной</a:t>
            </a:r>
            <a:r>
              <a:rPr lang="ru-RU" dirty="0" smtClean="0"/>
              <a:t> И.Э.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Поделки из:</a:t>
            </a:r>
          </a:p>
          <a:p>
            <a:pPr marL="82296" indent="0">
              <a:buNone/>
            </a:pPr>
            <a:r>
              <a:rPr lang="ru-RU" dirty="0" smtClean="0"/>
              <a:t>   </a:t>
            </a:r>
            <a:r>
              <a:rPr lang="ru-RU" smtClean="0"/>
              <a:t>Фоамиран</a:t>
            </a:r>
            <a:r>
              <a:rPr lang="ru-RU" dirty="0" smtClean="0"/>
              <a:t> </a:t>
            </a:r>
          </a:p>
          <a:p>
            <a:pPr marL="82296" indent="0">
              <a:buNone/>
            </a:pPr>
            <a:r>
              <a:rPr lang="ru-RU" dirty="0" smtClean="0"/>
              <a:t>   </a:t>
            </a:r>
          </a:p>
          <a:p>
            <a:pPr marL="82296" indent="0">
              <a:buNone/>
            </a:pPr>
            <a:r>
              <a:rPr lang="ru-RU" dirty="0"/>
              <a:t> </a:t>
            </a:r>
            <a:r>
              <a:rPr lang="ru-RU" dirty="0" smtClean="0"/>
              <a:t>   Соленое тесто</a:t>
            </a:r>
          </a:p>
          <a:p>
            <a:pPr marL="82296" indent="0">
              <a:buNone/>
            </a:pPr>
            <a:r>
              <a:rPr lang="ru-RU" dirty="0" smtClean="0"/>
              <a:t>   </a:t>
            </a:r>
          </a:p>
          <a:p>
            <a:pPr marL="82296" indent="0">
              <a:buNone/>
            </a:pPr>
            <a:r>
              <a:rPr lang="ru-RU" dirty="0"/>
              <a:t> </a:t>
            </a:r>
            <a:r>
              <a:rPr lang="ru-RU" dirty="0" smtClean="0"/>
              <a:t>   Вышивка атласными лентами</a:t>
            </a:r>
            <a:endParaRPr lang="ru-RU" dirty="0"/>
          </a:p>
        </p:txBody>
      </p:sp>
      <p:sp>
        <p:nvSpPr>
          <p:cNvPr id="4" name="5-конечная звезда 3">
            <a:hlinkClick r:id="rId2" action="ppaction://hlinkpres?slideindex=1&amp;slidetitle="/>
          </p:cNvPr>
          <p:cNvSpPr/>
          <p:nvPr/>
        </p:nvSpPr>
        <p:spPr>
          <a:xfrm>
            <a:off x="1331640" y="2032306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rId3" action="ppaction://hlinkpres?slideindex=1&amp;slidetitle="/>
          </p:cNvPr>
          <p:cNvSpPr/>
          <p:nvPr/>
        </p:nvSpPr>
        <p:spPr>
          <a:xfrm>
            <a:off x="1349744" y="4221088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hlinkClick r:id="rId4" action="ppaction://hlinkpres?slideindex=1&amp;slidetitle="/>
          </p:cNvPr>
          <p:cNvSpPr/>
          <p:nvPr/>
        </p:nvSpPr>
        <p:spPr>
          <a:xfrm>
            <a:off x="1331640" y="3068960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фотки\SAM_7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35422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Физкультурно-спортивная работа</a:t>
            </a:r>
            <a:endParaRPr lang="ru-RU" dirty="0"/>
          </a:p>
        </p:txBody>
      </p:sp>
      <p:pic>
        <p:nvPicPr>
          <p:cNvPr id="1026" name="Picture 2" descr="E:\фотки\SAM_8462.JPG">
            <a:hlinkClick r:id="rId3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595737" cy="269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ки\SAM_78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3843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333</TotalTime>
  <Words>77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Творческий отчет </vt:lpstr>
      <vt:lpstr>Система воспитательной работы</vt:lpstr>
      <vt:lpstr>Результативность </vt:lpstr>
      <vt:lpstr>Кружковая работа</vt:lpstr>
      <vt:lpstr>Творческие работы учителя технологии Пилевиной И.Э. </vt:lpstr>
      <vt:lpstr>Физкультурно-спортивная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 </dc:title>
  <dc:creator>Марина</dc:creator>
  <cp:lastModifiedBy>Марина</cp:lastModifiedBy>
  <cp:revision>25</cp:revision>
  <dcterms:created xsi:type="dcterms:W3CDTF">2018-04-03T19:28:15Z</dcterms:created>
  <dcterms:modified xsi:type="dcterms:W3CDTF">2018-04-05T20:21:11Z</dcterms:modified>
</cp:coreProperties>
</file>