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14" y="185438"/>
            <a:ext cx="2420481" cy="345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276" y="282433"/>
            <a:ext cx="2604796" cy="367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38725" y="1556170"/>
            <a:ext cx="2538091" cy="36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09997"/>
            <a:ext cx="2448272" cy="3496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819" y="3009997"/>
            <a:ext cx="2562873" cy="378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1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2</cp:revision>
  <dcterms:created xsi:type="dcterms:W3CDTF">2018-04-05T19:33:47Z</dcterms:created>
  <dcterms:modified xsi:type="dcterms:W3CDTF">2018-04-05T19:50:46Z</dcterms:modified>
</cp:coreProperties>
</file>