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Default Extension="png" ContentType="image/png"/>
  <Override PartName="/ppt/theme/themeOverride11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46D4-D741-48C5-9507-BC6674844C53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DA85-96DF-414C-8C2D-BCCA61690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i="1" dirty="0">
                <a:solidFill>
                  <a:schemeClr val="bg1"/>
                </a:solidFill>
              </a:rPr>
              <a:t>Тема:</a:t>
            </a:r>
            <a:r>
              <a:rPr lang="ru-RU" sz="8000" i="1" dirty="0">
                <a:solidFill>
                  <a:schemeClr val="bg1"/>
                </a:solidFill>
              </a:rPr>
              <a:t> </a:t>
            </a:r>
            <a:r>
              <a:rPr lang="ru-RU" sz="8000" dirty="0">
                <a:solidFill>
                  <a:schemeClr val="bg1"/>
                </a:solidFill>
              </a:rPr>
              <a:t>Благодарность не знает границ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Оксана\Desktop\БЛАГОДАРНОСТЬ\Солнечное дет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45954" cy="53578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Цветок благодарности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avatars.mds.yandex.net/get-pdb/921063/f67b088f-afa7-444c-87ea-c96c3333bc3e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16201"/>
            <a:ext cx="4857752" cy="507571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786314" y="1428736"/>
            <a:ext cx="435768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Родителям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Дедушке и бабушке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Учителям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Другу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группа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Природе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Работникам школы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571744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737"/>
            <a:ext cx="864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. Познакомиться с </a:t>
            </a:r>
            <a:r>
              <a:rPr lang="ru-RU" sz="3600" dirty="0" smtClean="0">
                <a:solidFill>
                  <a:schemeClr val="bg1"/>
                </a:solidFill>
              </a:rPr>
              <a:t>понятием </a:t>
            </a:r>
            <a:r>
              <a:rPr lang="ru-RU" sz="3600" dirty="0">
                <a:solidFill>
                  <a:schemeClr val="bg1"/>
                </a:solidFill>
              </a:rPr>
              <a:t>«благодарность»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Закрепить,  какими словами можно выразить слова благодарности.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 Понять за какие дела и поступки люди благодарят друг друга.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Учиться благодарить окружающих нас людей за добрые дела и  поступки.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Цели классного часа: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86439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>
                <a:solidFill>
                  <a:schemeClr val="bg1"/>
                </a:solidFill>
              </a:rPr>
              <a:t>Благодарность</a:t>
            </a:r>
            <a:r>
              <a:rPr lang="ru-RU" sz="4400" b="1" i="1" dirty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– это чувство признательности человека к другому человеку за оказанное добро и внимание, а также выражение высокой оценки его мыслей, поступков и действий.</a:t>
            </a:r>
            <a:endParaRPr lang="ru-RU" sz="4400" dirty="0">
              <a:solidFill>
                <a:schemeClr val="bg1"/>
              </a:solidFill>
            </a:endParaRPr>
          </a:p>
          <a:p>
            <a:pPr algn="just"/>
            <a:endParaRPr lang="ru-RU" sz="4400" dirty="0">
              <a:solidFill>
                <a:schemeClr val="bg1"/>
              </a:solidFill>
            </a:endParaRPr>
          </a:p>
          <a:p>
            <a:pPr algn="just"/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-7146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Собери пословицу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974398"/>
          <a:ext cx="8858312" cy="109728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858312"/>
              </a:tblGrid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1.От 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благодарных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слов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язык не отсохнет.</a:t>
                      </a: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Как 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аукнется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так и откликнется.</a:t>
                      </a:r>
                      <a:endParaRPr lang="ru-RU" sz="3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640336"/>
          <a:ext cx="8858312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858312"/>
              </a:tblGrid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Доброе дело без награды не останется. </a:t>
                      </a: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Хорош тот, кто поит да кормит, но и тот не плох, кто хлеб – соль помнит.</a:t>
                      </a: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4786322"/>
          <a:ext cx="8858312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858312"/>
              </a:tblGrid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На добрый привет - добрый ответ.</a:t>
                      </a: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Каждый день будь благодарен за то, что имеешь, и  за то, что ты есть.</a:t>
                      </a:r>
                    </a:p>
                  </a:txBody>
                  <a:tcPr marL="61501" marR="6150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Оксана\Desktop\БЛАГОДАРНОСТЬ\shutterstock_179430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862911" cy="5236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Оксана\Desktop\БЛАГОДАРНОСТЬ\cvety_vetera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582" y="1000108"/>
            <a:ext cx="7922508" cy="55721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Оксана\Desktop\БЛАГОДАРНОСТЬ\full_size_1506494235-7afc7b2551bd9c92ce88342be7eb5e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51" y="1214422"/>
            <a:ext cx="8240915" cy="521497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Оксана\Desktop\БЛАГОДАРНОСТЬ\AdobeStock_1039683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09706"/>
            <a:ext cx="8086692" cy="539112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i="1" dirty="0" smtClean="0">
                <a:solidFill>
                  <a:schemeClr val="bg1"/>
                </a:solidFill>
              </a:rPr>
              <a:t>Благодарю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Оксана\Desktop\БЛАГОДАРНОСТЬ\0beFumC4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16896"/>
            <a:ext cx="8072494" cy="555053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204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Благодарность не знает границ</vt:lpstr>
      <vt:lpstr>Цели классного часа: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Благодарность не знает границ</dc:title>
  <dc:creator>Оксана</dc:creator>
  <cp:lastModifiedBy>Оксана</cp:lastModifiedBy>
  <cp:revision>5</cp:revision>
  <dcterms:created xsi:type="dcterms:W3CDTF">2019-02-18T14:25:33Z</dcterms:created>
  <dcterms:modified xsi:type="dcterms:W3CDTF">2019-02-28T06:30:09Z</dcterms:modified>
</cp:coreProperties>
</file>