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80" r:id="rId2"/>
    <p:sldId id="259" r:id="rId3"/>
    <p:sldId id="290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13487-9722-4E7D-A5D4-B416C086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278"/>
            <a:ext cx="9144000" cy="151841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  <a:br>
              <a:rPr lang="ru-RU" sz="3200" dirty="0"/>
            </a:br>
            <a:r>
              <a:rPr lang="ru-RU" sz="4900" b="1" dirty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6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истории новогодних праздников</a:t>
            </a:r>
            <a:r>
              <a:rPr lang="ru-RU" sz="4900" b="1" dirty="0">
                <a:solidFill>
                  <a:srgbClr val="0070C0"/>
                </a:solidFill>
                <a:latin typeface="+mn-lt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3A71C-5A56-4679-A8A4-A8220D8E14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44000" cy="516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5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A23314-5454-4C77-96E7-E9984F1E97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48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74BCA-D91C-455C-AA5C-515A27938E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18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FA9256-3B09-44B4-9262-72A0A46752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6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D669B-85F0-4B01-88DF-7DF4D3B1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1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  <a:r>
              <a:rPr lang="ru-RU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истории новогодних праздников»</a:t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7CF67-B58D-44EA-8FC1-FFB027CD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821634"/>
            <a:ext cx="8958470" cy="603636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8383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1. Имя итальянского Деда Мороза!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83838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2. Дед Мороз какой страны приходит в новогоднюю ночь и оставляет подарки в детских башмачках?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383838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ru-RU" sz="18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В какой стране в новогоднюю ночь звонят в колокола 108 раз?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4. В какой стране принято из квартир в самую последнюю минуту старого года выбрасывать разбитую посуду, старую одежду и даже мебель?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5. Как называется 31 декабря в Испании?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6. Китайский Новый год празднуется между 17 января и ....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7. В Германии Санта Клаус передвигается на …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8. В какой стране Ёлку украшали пряниками, яблоками, разноцветными лентами и бусами?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9. В какой стране в новогоднюю ночь можешь получить титул «Бобового короля» и все будут выполнять твои приказы?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b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10. В какой стране два Деда Мороза?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02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B0F068-07C3-4EF1-A9F8-5D578CB56D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14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26862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это ???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69774"/>
            <a:ext cx="7886700" cy="4720280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тип обучения, основанный на образовательном взаимодействии удаленных друг от друга педагогов и учащихся. Дистанционное обучение реализуется с помощью телекоммуникационных технологий и ресурсов сети Интернет.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33714-4D3C-4DE5-9AEE-6A16EECA39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C4A6E-227F-4D8C-A910-4516B06C8A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6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73F1B8-7693-44EA-9347-0C19323747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74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2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5B7BEE-70D5-475C-93C7-65F78285E7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26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846C94-EF53-467A-BFC5-7ECC52EC15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E9C0D8-0326-4C21-A1AB-4502D1CB73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8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C4BB29-7EAC-4A8B-96A9-12F4F8F066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E8BDAD-B529-4C9B-BAE3-7BFBA2A5DD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106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191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Тема Office</vt:lpstr>
      <vt:lpstr>Викторина «Из истории новогодних праздников»</vt:lpstr>
      <vt:lpstr>Дистанционное обучение – это 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«Из истории новогодних праздников»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evgenevna svetlana</cp:lastModifiedBy>
  <cp:revision>179</cp:revision>
  <dcterms:created xsi:type="dcterms:W3CDTF">2014-11-21T11:00:06Z</dcterms:created>
  <dcterms:modified xsi:type="dcterms:W3CDTF">2021-01-05T14:28:59Z</dcterms:modified>
</cp:coreProperties>
</file>